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96" r:id="rId6"/>
    <p:sldId id="297" r:id="rId7"/>
    <p:sldId id="298" r:id="rId8"/>
    <p:sldId id="300" r:id="rId9"/>
    <p:sldId id="299" r:id="rId10"/>
    <p:sldId id="295" r:id="rId11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3-15T16:23:09.860" v="2552" actId="47"/>
      <pc:docMkLst>
        <pc:docMk/>
      </pc:docMkLst>
      <pc:sldChg chg="addSp delSp modSp mod">
        <pc:chgData name="Jonny Tilford" userId="1700ab20-2b1c-4e6c-8c80-166aa5a5c274" providerId="ADAL" clId="{895E349F-E8A4-4665-A7D8-59DC0CD87049}" dt="2026-03-05T15:19:20.856" v="2526" actId="14100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3-05T15:18:45.241" v="2519" actId="5793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3-05T14:59:41.235" v="2426" actId="1076"/>
          <ac:picMkLst>
            <pc:docMk/>
            <pc:sldMk cId="3629804667" sldId="257"/>
            <ac:picMk id="1026" creationId="{9B66F431-FC33-C270-ACE3-8063E54E3FDE}"/>
          </ac:picMkLst>
        </pc:picChg>
        <pc:picChg chg="add mod">
          <ac:chgData name="Jonny Tilford" userId="1700ab20-2b1c-4e6c-8c80-166aa5a5c274" providerId="ADAL" clId="{895E349F-E8A4-4665-A7D8-59DC0CD87049}" dt="2026-03-05T15:19:20.856" v="2526" actId="14100"/>
          <ac:picMkLst>
            <pc:docMk/>
            <pc:sldMk cId="3629804667" sldId="257"/>
            <ac:picMk id="1028" creationId="{2BB6D2FC-DE0E-E623-0B64-3B0782BBB7C4}"/>
          </ac:picMkLst>
        </pc:picChg>
      </pc:sldChg>
      <pc:sldChg chg="addSp delSp modSp add mod">
        <pc:chgData name="Jonny Tilford" userId="1700ab20-2b1c-4e6c-8c80-166aa5a5c274" providerId="ADAL" clId="{895E349F-E8A4-4665-A7D8-59DC0CD87049}" dt="2026-03-05T15:15:09.084" v="2482" actId="1076"/>
        <pc:sldMkLst>
          <pc:docMk/>
          <pc:sldMk cId="1294849809" sldId="295"/>
        </pc:sldMkLst>
        <pc:picChg chg="add mod">
          <ac:chgData name="Jonny Tilford" userId="1700ab20-2b1c-4e6c-8c80-166aa5a5c274" providerId="ADAL" clId="{895E349F-E8A4-4665-A7D8-59DC0CD87049}" dt="2026-03-05T15:11:26.953" v="2470"/>
          <ac:picMkLst>
            <pc:docMk/>
            <pc:sldMk cId="1294849809" sldId="295"/>
            <ac:picMk id="8" creationId="{938CA8B4-FF24-308A-5856-1F89025F83B5}"/>
          </ac:picMkLst>
        </pc:picChg>
        <pc:picChg chg="add mod">
          <ac:chgData name="Jonny Tilford" userId="1700ab20-2b1c-4e6c-8c80-166aa5a5c274" providerId="ADAL" clId="{895E349F-E8A4-4665-A7D8-59DC0CD87049}" dt="2026-03-05T15:15:09.084" v="2482" actId="1076"/>
          <ac:picMkLst>
            <pc:docMk/>
            <pc:sldMk cId="1294849809" sldId="295"/>
            <ac:picMk id="5124" creationId="{A80431AC-9C32-E0FE-CD98-45BEA16D6C1C}"/>
          </ac:picMkLst>
        </pc:picChg>
      </pc:sldChg>
      <pc:sldChg chg="addSp delSp modSp add">
        <pc:chgData name="Jonny Tilford" userId="1700ab20-2b1c-4e6c-8c80-166aa5a5c274" providerId="ADAL" clId="{895E349F-E8A4-4665-A7D8-59DC0CD87049}" dt="2026-03-05T15:19:37.332" v="2539" actId="478"/>
        <pc:sldMkLst>
          <pc:docMk/>
          <pc:sldMk cId="3364681998" sldId="296"/>
        </pc:sldMkLst>
        <pc:picChg chg="mod">
          <ac:chgData name="Jonny Tilford" userId="1700ab20-2b1c-4e6c-8c80-166aa5a5c274" providerId="ADAL" clId="{895E349F-E8A4-4665-A7D8-59DC0CD87049}" dt="2026-03-05T15:19:35.280" v="2538" actId="1076"/>
          <ac:picMkLst>
            <pc:docMk/>
            <pc:sldMk cId="3364681998" sldId="296"/>
            <ac:picMk id="3" creationId="{519DE59E-3A00-E087-A5B1-D46979E342DB}"/>
          </ac:picMkLst>
        </pc:picChg>
        <pc:picChg chg="add mod">
          <ac:chgData name="Jonny Tilford" userId="1700ab20-2b1c-4e6c-8c80-166aa5a5c274" providerId="ADAL" clId="{895E349F-E8A4-4665-A7D8-59DC0CD87049}" dt="2026-03-05T15:15:50.638" v="2490" actId="14100"/>
          <ac:picMkLst>
            <pc:docMk/>
            <pc:sldMk cId="3364681998" sldId="296"/>
            <ac:picMk id="3076" creationId="{657547FE-08CF-32D2-D562-45FFBD93E5FE}"/>
          </ac:picMkLst>
        </pc:picChg>
      </pc:sldChg>
      <pc:sldChg chg="addSp delSp modSp add">
        <pc:chgData name="Jonny Tilford" userId="1700ab20-2b1c-4e6c-8c80-166aa5a5c274" providerId="ADAL" clId="{895E349F-E8A4-4665-A7D8-59DC0CD87049}" dt="2026-03-05T15:03:28.253" v="2451" actId="1076"/>
        <pc:sldMkLst>
          <pc:docMk/>
          <pc:sldMk cId="1065192841" sldId="297"/>
        </pc:sldMkLst>
        <pc:picChg chg="add mod">
          <ac:chgData name="Jonny Tilford" userId="1700ab20-2b1c-4e6c-8c80-166aa5a5c274" providerId="ADAL" clId="{895E349F-E8A4-4665-A7D8-59DC0CD87049}" dt="2026-03-05T15:03:28.253" v="2451" actId="1076"/>
          <ac:picMkLst>
            <pc:docMk/>
            <pc:sldMk cId="1065192841" sldId="297"/>
            <ac:picMk id="4098" creationId="{13431B47-367B-CC5F-87CD-2647CA7D210A}"/>
          </ac:picMkLst>
        </pc:picChg>
      </pc:sldChg>
      <pc:sldChg chg="addSp delSp modSp add">
        <pc:chgData name="Jonny Tilford" userId="1700ab20-2b1c-4e6c-8c80-166aa5a5c274" providerId="ADAL" clId="{895E349F-E8A4-4665-A7D8-59DC0CD87049}" dt="2026-03-05T15:15:46.266" v="2489" actId="688"/>
        <pc:sldMkLst>
          <pc:docMk/>
          <pc:sldMk cId="1893211930" sldId="298"/>
        </pc:sldMkLst>
        <pc:picChg chg="add mod">
          <ac:chgData name="Jonny Tilford" userId="1700ab20-2b1c-4e6c-8c80-166aa5a5c274" providerId="ADAL" clId="{895E349F-E8A4-4665-A7D8-59DC0CD87049}" dt="2026-03-05T15:15:46.266" v="2489" actId="688"/>
          <ac:picMkLst>
            <pc:docMk/>
            <pc:sldMk cId="1893211930" sldId="298"/>
            <ac:picMk id="6146" creationId="{764FD592-1BC6-FB6E-4478-600C721743E5}"/>
          </ac:picMkLst>
        </pc:picChg>
      </pc:sldChg>
      <pc:sldChg chg="addSp delSp modSp add">
        <pc:chgData name="Jonny Tilford" userId="1700ab20-2b1c-4e6c-8c80-166aa5a5c274" providerId="ADAL" clId="{895E349F-E8A4-4665-A7D8-59DC0CD87049}" dt="2026-03-05T15:17:07.139" v="2501" actId="1076"/>
        <pc:sldMkLst>
          <pc:docMk/>
          <pc:sldMk cId="1310345858" sldId="299"/>
        </pc:sldMkLst>
        <pc:picChg chg="add mod">
          <ac:chgData name="Jonny Tilford" userId="1700ab20-2b1c-4e6c-8c80-166aa5a5c274" providerId="ADAL" clId="{895E349F-E8A4-4665-A7D8-59DC0CD87049}" dt="2026-03-05T15:17:07.139" v="2501" actId="1076"/>
          <ac:picMkLst>
            <pc:docMk/>
            <pc:sldMk cId="1310345858" sldId="299"/>
            <ac:picMk id="7170" creationId="{9D41431D-AEDE-A566-B611-CDBF440EA86B}"/>
          </ac:picMkLst>
        </pc:picChg>
      </pc:sldChg>
      <pc:sldChg chg="addSp delSp modSp add">
        <pc:chgData name="Jonny Tilford" userId="1700ab20-2b1c-4e6c-8c80-166aa5a5c274" providerId="ADAL" clId="{895E349F-E8A4-4665-A7D8-59DC0CD87049}" dt="2026-03-11T16:37:06.716" v="2550" actId="688"/>
        <pc:sldMkLst>
          <pc:docMk/>
          <pc:sldMk cId="3665123889" sldId="300"/>
        </pc:sldMkLst>
        <pc:picChg chg="add mod">
          <ac:chgData name="Jonny Tilford" userId="1700ab20-2b1c-4e6c-8c80-166aa5a5c274" providerId="ADAL" clId="{895E349F-E8A4-4665-A7D8-59DC0CD87049}" dt="2026-03-11T16:37:06.716" v="2550" actId="688"/>
          <ac:picMkLst>
            <pc:docMk/>
            <pc:sldMk cId="3665123889" sldId="300"/>
            <ac:picMk id="1028" creationId="{D60E9E0E-F09B-6F2E-5061-F7129846A9C6}"/>
          </ac:picMkLst>
        </pc:picChg>
      </pc:sldChg>
      <pc:sldChg chg="new del">
        <pc:chgData name="Jonny Tilford" userId="1700ab20-2b1c-4e6c-8c80-166aa5a5c274" providerId="ADAL" clId="{895E349F-E8A4-4665-A7D8-59DC0CD87049}" dt="2026-03-15T16:23:09.860" v="2552" actId="47"/>
        <pc:sldMkLst>
          <pc:docMk/>
          <pc:sldMk cId="2136331761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15/03/2026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What happens if I get bored of learning…</a:t>
            </a:r>
          </a:p>
        </p:txBody>
      </p:sp>
      <p:pic>
        <p:nvPicPr>
          <p:cNvPr id="1026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9B66F431-FC33-C270-ACE3-8063E54E3F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Does The Emoji With Zzz Mean at Mildred Rohe blog">
            <a:extLst>
              <a:ext uri="{FF2B5EF4-FFF2-40B4-BE49-F238E27FC236}">
                <a16:creationId xmlns:a16="http://schemas.microsoft.com/office/drawing/2014/main" id="{2BB6D2FC-DE0E-E623-0B64-3B0782BBB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6068">
            <a:off x="1649880" y="3785999"/>
            <a:ext cx="2207675" cy="219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1AF9B9-62B5-7376-08AA-F6C6FA440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519DE59E-3A00-E087-A5B1-D46979E342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16,600+ Kid Kicking Soccer Ball Stock Photos, Pictures &amp; Royalty-Free  Images - iStock | Kid playing soccer, Kids soccer, Soccer field">
            <a:extLst>
              <a:ext uri="{FF2B5EF4-FFF2-40B4-BE49-F238E27FC236}">
                <a16:creationId xmlns:a16="http://schemas.microsoft.com/office/drawing/2014/main" id="{657547FE-08CF-32D2-D562-45FFBD93E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1070">
            <a:off x="617397" y="898021"/>
            <a:ext cx="6630651" cy="442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681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F6348E-89F0-6FE3-7247-039B9AAA7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35937871-175F-43BD-E9E2-CCF2172658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Why Knitting is Good For Children">
            <a:extLst>
              <a:ext uri="{FF2B5EF4-FFF2-40B4-BE49-F238E27FC236}">
                <a16:creationId xmlns:a16="http://schemas.microsoft.com/office/drawing/2014/main" id="{13431B47-367B-CC5F-87CD-2647CA7D2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3255">
            <a:off x="646982" y="898280"/>
            <a:ext cx="7237562" cy="406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192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45538F-0124-4EC4-2934-207390F56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E7735766-7021-1E08-5F69-A5C1C89575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Baby Cruising - My BabyManual">
            <a:extLst>
              <a:ext uri="{FF2B5EF4-FFF2-40B4-BE49-F238E27FC236}">
                <a16:creationId xmlns:a16="http://schemas.microsoft.com/office/drawing/2014/main" id="{764FD592-1BC6-FB6E-4478-600C721743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0"/>
          <a:stretch>
            <a:fillRect/>
          </a:stretch>
        </p:blipFill>
        <p:spPr bwMode="auto">
          <a:xfrm rot="21353116">
            <a:off x="623752" y="670795"/>
            <a:ext cx="7433320" cy="422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211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B48304-5CBA-C378-1932-A71602184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23C2AF91-6171-1EE2-6DDB-94E5502B7E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,429 Talking Baby Black Stock Photos - Free &amp; Royalty-Free Stock Photos  from Dreamstime">
            <a:extLst>
              <a:ext uri="{FF2B5EF4-FFF2-40B4-BE49-F238E27FC236}">
                <a16:creationId xmlns:a16="http://schemas.microsoft.com/office/drawing/2014/main" id="{D60E9E0E-F09B-6F2E-5061-F7129846A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900">
            <a:off x="1548881" y="1107621"/>
            <a:ext cx="6008914" cy="417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123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CA9A36-B390-3FAE-9692-B419693E4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319BEF49-89FD-9291-7D12-FD2C383519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art 2: Steps to Introducing Solid Foods - Soft Solids and More —  BabbleBites: Speech &amp; Feeding">
            <a:extLst>
              <a:ext uri="{FF2B5EF4-FFF2-40B4-BE49-F238E27FC236}">
                <a16:creationId xmlns:a16="http://schemas.microsoft.com/office/drawing/2014/main" id="{9D41431D-AEDE-A566-B611-CDBF440EA8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8265"/>
          <a:stretch>
            <a:fillRect/>
          </a:stretch>
        </p:blipFill>
        <p:spPr bwMode="auto">
          <a:xfrm rot="21433226">
            <a:off x="349126" y="603329"/>
            <a:ext cx="7290028" cy="489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34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550D4-F681-D018-7215-73733C5E6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re Face: Over 15,856 Royalty-Free Licensable Stock Illustrations &amp;  Drawings | Shutterstock">
            <a:extLst>
              <a:ext uri="{FF2B5EF4-FFF2-40B4-BE49-F238E27FC236}">
                <a16:creationId xmlns:a16="http://schemas.microsoft.com/office/drawing/2014/main" id="{938CA8B4-FF24-308A-5856-1F89025F8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18830" r="18252" b="16264"/>
          <a:stretch>
            <a:fillRect/>
          </a:stretch>
        </p:blipFill>
        <p:spPr bwMode="auto">
          <a:xfrm rot="495913">
            <a:off x="9145304" y="3812874"/>
            <a:ext cx="2163927" cy="21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460+ Bible Child Mother Reading Stock Photos, Pictures &amp; Royalty-Free  Images - iStock">
            <a:extLst>
              <a:ext uri="{FF2B5EF4-FFF2-40B4-BE49-F238E27FC236}">
                <a16:creationId xmlns:a16="http://schemas.microsoft.com/office/drawing/2014/main" id="{A80431AC-9C32-E0FE-CD98-45BEA16D6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701">
            <a:off x="1180020" y="629727"/>
            <a:ext cx="6337179" cy="422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849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d18bd8e2-cffe-4e71-8501-69a9d2aac352"/>
    <ds:schemaRef ds:uri="http://purl.org/dc/dcmitype/"/>
    <ds:schemaRef ds:uri="5e281f0b-1b17-4847-92d4-f5ee8cd9c7a9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9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What happens if I get bored of learning…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2026-03-15T16:23:17Z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